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46" d="100"/>
          <a:sy n="46" d="100"/>
        </p:scale>
        <p:origin x="1404" y="49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4DA6-CF6E-40D3-9BE1-4245D8C5C7EE}" type="datetimeFigureOut">
              <a:rPr lang="nl-NL" smtClean="0"/>
              <a:t>26-1-2025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D550C-2E40-4396-AA97-CBA7CDFEFC73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7"/>
          <p:cNvSpPr/>
          <p:nvPr userDrawn="1"/>
        </p:nvSpPr>
        <p:spPr>
          <a:xfrm>
            <a:off x="0" y="5507872"/>
            <a:ext cx="12192000" cy="13501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09" y="5926017"/>
            <a:ext cx="1955521" cy="510652"/>
          </a:xfrm>
          <a:prstGeom prst="rect">
            <a:avLst/>
          </a:prstGeom>
        </p:spPr>
      </p:pic>
      <p:pic>
        <p:nvPicPr>
          <p:cNvPr id="9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739" y="5730672"/>
            <a:ext cx="2341028" cy="840816"/>
          </a:xfrm>
          <a:prstGeom prst="rect">
            <a:avLst/>
          </a:prstGeom>
        </p:spPr>
      </p:pic>
      <p:pic>
        <p:nvPicPr>
          <p:cNvPr id="10" name="Picture 8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05" b="42395"/>
          <a:stretch/>
        </p:blipFill>
        <p:spPr>
          <a:xfrm>
            <a:off x="7703564" y="5507872"/>
            <a:ext cx="4232403" cy="1350128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3074032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4DA6-CF6E-40D3-9BE1-4245D8C5C7EE}" type="datetimeFigureOut">
              <a:rPr lang="nl-NL" smtClean="0"/>
              <a:t>26-1-2025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D550C-2E40-4396-AA97-CBA7CDFEFC73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7"/>
          <p:cNvSpPr/>
          <p:nvPr userDrawn="1"/>
        </p:nvSpPr>
        <p:spPr>
          <a:xfrm>
            <a:off x="0" y="5507872"/>
            <a:ext cx="12192000" cy="13501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09" y="5926017"/>
            <a:ext cx="1955521" cy="510652"/>
          </a:xfrm>
          <a:prstGeom prst="rect">
            <a:avLst/>
          </a:prstGeom>
        </p:spPr>
      </p:pic>
      <p:pic>
        <p:nvPicPr>
          <p:cNvPr id="9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739" y="5730672"/>
            <a:ext cx="2341028" cy="840816"/>
          </a:xfrm>
          <a:prstGeom prst="rect">
            <a:avLst/>
          </a:prstGeom>
        </p:spPr>
      </p:pic>
      <p:pic>
        <p:nvPicPr>
          <p:cNvPr id="10" name="Picture 8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05" b="42395"/>
          <a:stretch/>
        </p:blipFill>
        <p:spPr>
          <a:xfrm>
            <a:off x="7703564" y="5507872"/>
            <a:ext cx="4232403" cy="1350128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197859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4DA6-CF6E-40D3-9BE1-4245D8C5C7EE}" type="datetimeFigureOut">
              <a:rPr lang="nl-NL" smtClean="0"/>
              <a:t>26-1-2025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D550C-2E40-4396-AA97-CBA7CDFEFC73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7"/>
          <p:cNvSpPr/>
          <p:nvPr userDrawn="1"/>
        </p:nvSpPr>
        <p:spPr>
          <a:xfrm>
            <a:off x="0" y="5507872"/>
            <a:ext cx="12192000" cy="13501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09" y="5926017"/>
            <a:ext cx="1955521" cy="510652"/>
          </a:xfrm>
          <a:prstGeom prst="rect">
            <a:avLst/>
          </a:prstGeom>
        </p:spPr>
      </p:pic>
      <p:pic>
        <p:nvPicPr>
          <p:cNvPr id="9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739" y="5730672"/>
            <a:ext cx="2341028" cy="840816"/>
          </a:xfrm>
          <a:prstGeom prst="rect">
            <a:avLst/>
          </a:prstGeom>
        </p:spPr>
      </p:pic>
      <p:pic>
        <p:nvPicPr>
          <p:cNvPr id="10" name="Picture 8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05" b="42395"/>
          <a:stretch/>
        </p:blipFill>
        <p:spPr>
          <a:xfrm>
            <a:off x="7703564" y="5507872"/>
            <a:ext cx="4232403" cy="1350128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905124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4DA6-CF6E-40D3-9BE1-4245D8C5C7EE}" type="datetimeFigureOut">
              <a:rPr lang="nl-NL" smtClean="0"/>
              <a:t>26-1-2025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D550C-2E40-4396-AA97-CBA7CDFEFC73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7"/>
          <p:cNvSpPr/>
          <p:nvPr userDrawn="1"/>
        </p:nvSpPr>
        <p:spPr>
          <a:xfrm>
            <a:off x="0" y="5507872"/>
            <a:ext cx="12192000" cy="13501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09" y="5926017"/>
            <a:ext cx="1955521" cy="510652"/>
          </a:xfrm>
          <a:prstGeom prst="rect">
            <a:avLst/>
          </a:prstGeom>
        </p:spPr>
      </p:pic>
      <p:pic>
        <p:nvPicPr>
          <p:cNvPr id="9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739" y="5730672"/>
            <a:ext cx="2341028" cy="840816"/>
          </a:xfrm>
          <a:prstGeom prst="rect">
            <a:avLst/>
          </a:prstGeom>
        </p:spPr>
      </p:pic>
      <p:pic>
        <p:nvPicPr>
          <p:cNvPr id="10" name="Picture 8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05" b="42395"/>
          <a:stretch/>
        </p:blipFill>
        <p:spPr>
          <a:xfrm>
            <a:off x="7703564" y="5507872"/>
            <a:ext cx="4232403" cy="1350128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2305746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4DA6-CF6E-40D3-9BE1-4245D8C5C7EE}" type="datetimeFigureOut">
              <a:rPr lang="nl-NL" smtClean="0"/>
              <a:t>26-1-2025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D550C-2E40-4396-AA97-CBA7CDFEFC73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7"/>
          <p:cNvSpPr/>
          <p:nvPr userDrawn="1"/>
        </p:nvSpPr>
        <p:spPr>
          <a:xfrm>
            <a:off x="0" y="5507872"/>
            <a:ext cx="12192000" cy="13501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09" y="5926017"/>
            <a:ext cx="1955521" cy="510652"/>
          </a:xfrm>
          <a:prstGeom prst="rect">
            <a:avLst/>
          </a:prstGeom>
        </p:spPr>
      </p:pic>
      <p:pic>
        <p:nvPicPr>
          <p:cNvPr id="9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739" y="5730672"/>
            <a:ext cx="2341028" cy="840816"/>
          </a:xfrm>
          <a:prstGeom prst="rect">
            <a:avLst/>
          </a:prstGeom>
        </p:spPr>
      </p:pic>
      <p:pic>
        <p:nvPicPr>
          <p:cNvPr id="10" name="Picture 8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05" b="42395"/>
          <a:stretch/>
        </p:blipFill>
        <p:spPr>
          <a:xfrm>
            <a:off x="7703564" y="5507872"/>
            <a:ext cx="4232403" cy="1350128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74289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4DA6-CF6E-40D3-9BE1-4245D8C5C7EE}" type="datetimeFigureOut">
              <a:rPr lang="nl-NL" smtClean="0"/>
              <a:t>26-1-2025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D550C-2E40-4396-AA97-CBA7CDFEFC73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/>
          <p:cNvSpPr/>
          <p:nvPr userDrawn="1"/>
        </p:nvSpPr>
        <p:spPr>
          <a:xfrm>
            <a:off x="0" y="5507872"/>
            <a:ext cx="12192000" cy="13501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09" y="5926017"/>
            <a:ext cx="1955521" cy="510652"/>
          </a:xfrm>
          <a:prstGeom prst="rect">
            <a:avLst/>
          </a:prstGeom>
        </p:spPr>
      </p:pic>
      <p:pic>
        <p:nvPicPr>
          <p:cNvPr id="10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739" y="5730672"/>
            <a:ext cx="2341028" cy="840816"/>
          </a:xfrm>
          <a:prstGeom prst="rect">
            <a:avLst/>
          </a:prstGeom>
        </p:spPr>
      </p:pic>
      <p:pic>
        <p:nvPicPr>
          <p:cNvPr id="11" name="Picture 8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05" b="42395"/>
          <a:stretch/>
        </p:blipFill>
        <p:spPr>
          <a:xfrm>
            <a:off x="7703564" y="5507872"/>
            <a:ext cx="4232403" cy="1350128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172900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4DA6-CF6E-40D3-9BE1-4245D8C5C7EE}" type="datetimeFigureOut">
              <a:rPr lang="nl-NL" smtClean="0"/>
              <a:t>26-1-2025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D550C-2E40-4396-AA97-CBA7CDFEFC73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tangle 7"/>
          <p:cNvSpPr/>
          <p:nvPr userDrawn="1"/>
        </p:nvSpPr>
        <p:spPr>
          <a:xfrm>
            <a:off x="0" y="5507872"/>
            <a:ext cx="12192000" cy="13501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09" y="5926017"/>
            <a:ext cx="1955521" cy="51065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739" y="5730672"/>
            <a:ext cx="2341028" cy="840816"/>
          </a:xfrm>
          <a:prstGeom prst="rect">
            <a:avLst/>
          </a:prstGeom>
        </p:spPr>
      </p:pic>
      <p:pic>
        <p:nvPicPr>
          <p:cNvPr id="13" name="Picture 8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05" b="42395"/>
          <a:stretch/>
        </p:blipFill>
        <p:spPr>
          <a:xfrm>
            <a:off x="7703564" y="5507872"/>
            <a:ext cx="4232403" cy="1350128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  <p:sp>
        <p:nvSpPr>
          <p:cNvPr id="15" name="Rectangle 7"/>
          <p:cNvSpPr/>
          <p:nvPr userDrawn="1"/>
        </p:nvSpPr>
        <p:spPr>
          <a:xfrm>
            <a:off x="152400" y="5660272"/>
            <a:ext cx="12192000" cy="13501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7"/>
          <p:cNvSpPr/>
          <p:nvPr userDrawn="1"/>
        </p:nvSpPr>
        <p:spPr>
          <a:xfrm>
            <a:off x="304800" y="5812672"/>
            <a:ext cx="12192000" cy="13501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09" y="6078417"/>
            <a:ext cx="1955521" cy="510652"/>
          </a:xfrm>
          <a:prstGeom prst="rect">
            <a:avLst/>
          </a:prstGeom>
        </p:spPr>
      </p:pic>
      <p:pic>
        <p:nvPicPr>
          <p:cNvPr id="18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2139" y="5883072"/>
            <a:ext cx="2341028" cy="840816"/>
          </a:xfrm>
          <a:prstGeom prst="rect">
            <a:avLst/>
          </a:prstGeom>
        </p:spPr>
      </p:pic>
      <p:pic>
        <p:nvPicPr>
          <p:cNvPr id="19" name="Picture 8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05" b="42395"/>
          <a:stretch/>
        </p:blipFill>
        <p:spPr>
          <a:xfrm>
            <a:off x="7855964" y="5660272"/>
            <a:ext cx="4232403" cy="1350128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1383459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4DA6-CF6E-40D3-9BE1-4245D8C5C7EE}" type="datetimeFigureOut">
              <a:rPr lang="nl-NL" smtClean="0"/>
              <a:t>26-1-2025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D550C-2E40-4396-AA97-CBA7CDFEFC73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Rectangle 7"/>
          <p:cNvSpPr/>
          <p:nvPr userDrawn="1"/>
        </p:nvSpPr>
        <p:spPr>
          <a:xfrm>
            <a:off x="0" y="5507872"/>
            <a:ext cx="12192000" cy="13501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09" y="5926017"/>
            <a:ext cx="1955521" cy="510652"/>
          </a:xfrm>
          <a:prstGeom prst="rect">
            <a:avLst/>
          </a:prstGeom>
        </p:spPr>
      </p:pic>
      <p:pic>
        <p:nvPicPr>
          <p:cNvPr id="8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739" y="5730672"/>
            <a:ext cx="2341028" cy="84081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05" b="42395"/>
          <a:stretch/>
        </p:blipFill>
        <p:spPr>
          <a:xfrm>
            <a:off x="7703564" y="5507872"/>
            <a:ext cx="4232403" cy="1350128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248361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4DA6-CF6E-40D3-9BE1-4245D8C5C7EE}" type="datetimeFigureOut">
              <a:rPr lang="nl-NL" smtClean="0"/>
              <a:t>26-1-2025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D550C-2E40-4396-AA97-CBA7CDFEFC73}" type="slidenum">
              <a:rPr lang="nl-NL" smtClean="0"/>
              <a:t>‹nr.›</a:t>
            </a:fld>
            <a:endParaRPr lang="nl-NL"/>
          </a:p>
        </p:txBody>
      </p:sp>
      <p:sp>
        <p:nvSpPr>
          <p:cNvPr id="5" name="Rectangle 7"/>
          <p:cNvSpPr/>
          <p:nvPr userDrawn="1"/>
        </p:nvSpPr>
        <p:spPr>
          <a:xfrm>
            <a:off x="0" y="5507872"/>
            <a:ext cx="12192000" cy="13501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09" y="5926017"/>
            <a:ext cx="1955521" cy="510652"/>
          </a:xfrm>
          <a:prstGeom prst="rect">
            <a:avLst/>
          </a:prstGeom>
        </p:spPr>
      </p:pic>
      <p:pic>
        <p:nvPicPr>
          <p:cNvPr id="7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739" y="5730672"/>
            <a:ext cx="2341028" cy="840816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05" b="42395"/>
          <a:stretch/>
        </p:blipFill>
        <p:spPr>
          <a:xfrm>
            <a:off x="7703564" y="5507872"/>
            <a:ext cx="4232403" cy="1350128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1388899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4DA6-CF6E-40D3-9BE1-4245D8C5C7EE}" type="datetimeFigureOut">
              <a:rPr lang="nl-NL" smtClean="0"/>
              <a:t>26-1-2025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D550C-2E40-4396-AA97-CBA7CDFEFC73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/>
          <p:cNvSpPr/>
          <p:nvPr userDrawn="1"/>
        </p:nvSpPr>
        <p:spPr>
          <a:xfrm>
            <a:off x="0" y="5507872"/>
            <a:ext cx="12192000" cy="13501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09" y="5926017"/>
            <a:ext cx="1955521" cy="510652"/>
          </a:xfrm>
          <a:prstGeom prst="rect">
            <a:avLst/>
          </a:prstGeom>
        </p:spPr>
      </p:pic>
      <p:pic>
        <p:nvPicPr>
          <p:cNvPr id="10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739" y="5730672"/>
            <a:ext cx="2341028" cy="840816"/>
          </a:xfrm>
          <a:prstGeom prst="rect">
            <a:avLst/>
          </a:prstGeom>
        </p:spPr>
      </p:pic>
      <p:pic>
        <p:nvPicPr>
          <p:cNvPr id="11" name="Picture 8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05" b="42395"/>
          <a:stretch/>
        </p:blipFill>
        <p:spPr>
          <a:xfrm>
            <a:off x="7703564" y="5507872"/>
            <a:ext cx="4232403" cy="1350128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600149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4DA6-CF6E-40D3-9BE1-4245D8C5C7EE}" type="datetimeFigureOut">
              <a:rPr lang="nl-NL" smtClean="0"/>
              <a:t>26-1-2025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D550C-2E40-4396-AA97-CBA7CDFEFC73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/>
          <p:cNvSpPr/>
          <p:nvPr userDrawn="1"/>
        </p:nvSpPr>
        <p:spPr>
          <a:xfrm>
            <a:off x="0" y="5507872"/>
            <a:ext cx="12192000" cy="13501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09" y="5926017"/>
            <a:ext cx="1955521" cy="510652"/>
          </a:xfrm>
          <a:prstGeom prst="rect">
            <a:avLst/>
          </a:prstGeom>
        </p:spPr>
      </p:pic>
      <p:pic>
        <p:nvPicPr>
          <p:cNvPr id="10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739" y="5730672"/>
            <a:ext cx="2341028" cy="840816"/>
          </a:xfrm>
          <a:prstGeom prst="rect">
            <a:avLst/>
          </a:prstGeom>
        </p:spPr>
      </p:pic>
      <p:pic>
        <p:nvPicPr>
          <p:cNvPr id="11" name="Picture 8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05" b="42395"/>
          <a:stretch/>
        </p:blipFill>
        <p:spPr>
          <a:xfrm>
            <a:off x="7703564" y="5507872"/>
            <a:ext cx="4232403" cy="1350128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1197878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A4DA6-CF6E-40D3-9BE1-4245D8C5C7EE}" type="datetimeFigureOut">
              <a:rPr lang="nl-NL" smtClean="0"/>
              <a:t>26-1-2025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D550C-2E40-4396-AA97-CBA7CDFEFC7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1022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63"/>
          <a:stretch/>
        </p:blipFill>
        <p:spPr>
          <a:xfrm>
            <a:off x="4748784" y="0"/>
            <a:ext cx="7443216" cy="685800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9" name="Tekstvak 8"/>
          <p:cNvSpPr txBox="1"/>
          <p:nvPr/>
        </p:nvSpPr>
        <p:spPr>
          <a:xfrm>
            <a:off x="5404700" y="894405"/>
            <a:ext cx="5761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4800" b="1" dirty="0">
                <a:solidFill>
                  <a:schemeClr val="bg1"/>
                </a:solidFill>
              </a:rPr>
              <a:t>HANOS Heerenveen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90" y="4599368"/>
            <a:ext cx="4073794" cy="146316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89" y="720740"/>
            <a:ext cx="1955521" cy="510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99968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2</Words>
  <Application>Microsoft Office PowerPoint</Application>
  <PresentationFormat>Breedbeeld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HANOS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Pieter Lenstra</dc:creator>
  <cp:lastModifiedBy>Peter de Jong</cp:lastModifiedBy>
  <cp:revision>6</cp:revision>
  <dcterms:created xsi:type="dcterms:W3CDTF">2021-04-13T08:58:08Z</dcterms:created>
  <dcterms:modified xsi:type="dcterms:W3CDTF">2025-01-26T17:05:32Z</dcterms:modified>
</cp:coreProperties>
</file>