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5" r:id="rId2"/>
    <p:sldId id="296" r:id="rId3"/>
    <p:sldId id="262" r:id="rId4"/>
    <p:sldId id="264" r:id="rId5"/>
    <p:sldId id="308" r:id="rId6"/>
    <p:sldId id="285" r:id="rId7"/>
    <p:sldId id="274" r:id="rId8"/>
    <p:sldId id="309" r:id="rId9"/>
    <p:sldId id="299" r:id="rId10"/>
    <p:sldId id="300" r:id="rId11"/>
    <p:sldId id="265" r:id="rId12"/>
    <p:sldId id="311" r:id="rId13"/>
    <p:sldId id="302" r:id="rId14"/>
    <p:sldId id="303" r:id="rId15"/>
    <p:sldId id="304" r:id="rId16"/>
    <p:sldId id="301" r:id="rId17"/>
    <p:sldId id="305" r:id="rId18"/>
    <p:sldId id="312" r:id="rId19"/>
    <p:sldId id="306" r:id="rId20"/>
    <p:sldId id="268" r:id="rId21"/>
    <p:sldId id="313" r:id="rId22"/>
    <p:sldId id="307" r:id="rId23"/>
    <p:sldId id="315" r:id="rId24"/>
    <p:sldId id="316" r:id="rId25"/>
    <p:sldId id="297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>
        <p:scale>
          <a:sx n="94" d="100"/>
          <a:sy n="94" d="100"/>
        </p:scale>
        <p:origin x="-12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C5BC5-981B-40A5-B6F1-8D49A349E85F}" type="datetimeFigureOut">
              <a:rPr lang="nl-NL" smtClean="0"/>
              <a:t>3-7-2017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D06F5-612D-4148-BCB8-24A9639AA5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11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1C76-FA8C-47DF-8F01-38D984CCB97B}" type="datetimeFigureOut">
              <a:rPr lang="nl-NL" smtClean="0"/>
              <a:t>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753B-5863-41D1-B1AB-87DFDE7C3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1C76-FA8C-47DF-8F01-38D984CCB97B}" type="datetimeFigureOut">
              <a:rPr lang="nl-NL" smtClean="0"/>
              <a:t>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753B-5863-41D1-B1AB-87DFDE7C3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1C76-FA8C-47DF-8F01-38D984CCB97B}" type="datetimeFigureOut">
              <a:rPr lang="nl-NL" smtClean="0"/>
              <a:t>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753B-5863-41D1-B1AB-87DFDE7C3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1C76-FA8C-47DF-8F01-38D984CCB97B}" type="datetimeFigureOut">
              <a:rPr lang="nl-NL" smtClean="0"/>
              <a:t>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753B-5863-41D1-B1AB-87DFDE7C3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1C76-FA8C-47DF-8F01-38D984CCB97B}" type="datetimeFigureOut">
              <a:rPr lang="nl-NL" smtClean="0"/>
              <a:t>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753B-5863-41D1-B1AB-87DFDE7C3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1C76-FA8C-47DF-8F01-38D984CCB97B}" type="datetimeFigureOut">
              <a:rPr lang="nl-NL" smtClean="0"/>
              <a:t>3-7-2017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753B-5863-41D1-B1AB-87DFDE7C3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1C76-FA8C-47DF-8F01-38D984CCB97B}" type="datetimeFigureOut">
              <a:rPr lang="nl-NL" smtClean="0"/>
              <a:t>3-7-2017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753B-5863-41D1-B1AB-87DFDE7C3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1C76-FA8C-47DF-8F01-38D984CCB97B}" type="datetimeFigureOut">
              <a:rPr lang="nl-NL" smtClean="0"/>
              <a:t>3-7-2017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753B-5863-41D1-B1AB-87DFDE7C3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1C76-FA8C-47DF-8F01-38D984CCB97B}" type="datetimeFigureOut">
              <a:rPr lang="nl-NL" smtClean="0"/>
              <a:t>3-7-2017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753B-5863-41D1-B1AB-87DFDE7C3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1C76-FA8C-47DF-8F01-38D984CCB97B}" type="datetimeFigureOut">
              <a:rPr lang="nl-NL" smtClean="0"/>
              <a:t>3-7-2017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753B-5863-41D1-B1AB-87DFDE7C3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1C76-FA8C-47DF-8F01-38D984CCB97B}" type="datetimeFigureOut">
              <a:rPr lang="nl-NL" smtClean="0"/>
              <a:t>3-7-2017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753B-5863-41D1-B1AB-87DFDE7C34C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1C76-FA8C-47DF-8F01-38D984CCB97B}" type="datetimeFigureOut">
              <a:rPr lang="nl-NL" smtClean="0"/>
              <a:t>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753B-5863-41D1-B1AB-87DFDE7C34C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AIcRoNThf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bJufWf-11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Lo-mrYjWd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f-6VJ4w0n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1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99CAD24-A900-407C-9542-BA12880F46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3598" r="2139"/>
          <a:stretch/>
        </p:blipFill>
        <p:spPr>
          <a:xfrm rot="21423683">
            <a:off x="414659" y="1412516"/>
            <a:ext cx="5697828" cy="3493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ep 3"/>
          <p:cNvGrpSpPr/>
          <p:nvPr/>
        </p:nvGrpSpPr>
        <p:grpSpPr>
          <a:xfrm>
            <a:off x="7093960" y="5301208"/>
            <a:ext cx="1839922" cy="864096"/>
            <a:chOff x="7093960" y="5301208"/>
            <a:chExt cx="1839922" cy="864096"/>
          </a:xfrm>
        </p:grpSpPr>
        <p:pic>
          <p:nvPicPr>
            <p:cNvPr id="9" name="Picture 3" descr="\\PLUTO\RedirectedFolders\Geert\Desktop\foto's schaatsbrochure\Links\Olympisch logo Sochi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3228" y="5583435"/>
              <a:ext cx="1510654" cy="581869"/>
            </a:xfrm>
            <a:prstGeom prst="rect">
              <a:avLst/>
            </a:prstGeom>
            <a:noFill/>
          </p:spPr>
        </p:pic>
        <p:sp>
          <p:nvSpPr>
            <p:cNvPr id="10" name="Tekstvak 9"/>
            <p:cNvSpPr txBox="1"/>
            <p:nvPr/>
          </p:nvSpPr>
          <p:spPr>
            <a:xfrm>
              <a:off x="7093960" y="5301208"/>
              <a:ext cx="1798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200" dirty="0"/>
                <a:t>Official Olympic </a:t>
              </a:r>
              <a:r>
                <a:rPr lang="nl-NL" sz="1200" dirty="0" err="1"/>
                <a:t>Supplier</a:t>
              </a:r>
              <a:endParaRPr lang="nl-NL" sz="1200" dirty="0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6228184" y="1700808"/>
            <a:ext cx="2520280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Boardingsystemen</a:t>
            </a:r>
          </a:p>
        </p:txBody>
      </p:sp>
      <p:pic>
        <p:nvPicPr>
          <p:cNvPr id="8" name="Picture 5" descr="J:\Sidijk\Promotie materiaal\Presentaties\Agrarische presentatie december 2014\Motor.JPG"/>
          <p:cNvPicPr>
            <a:picLocks noChangeAspect="1" noChangeArrowheads="1"/>
          </p:cNvPicPr>
          <p:nvPr/>
        </p:nvPicPr>
        <p:blipFill rotWithShape="1">
          <a:blip r:embed="rId5" cstate="print"/>
          <a:srcRect l="19152" t="6968" r="-1" b="17721"/>
          <a:stretch/>
        </p:blipFill>
        <p:spPr bwMode="auto">
          <a:xfrm rot="21406966">
            <a:off x="3830406" y="4433059"/>
            <a:ext cx="2677357" cy="1874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J:\Sidijk\Promotie materiaal\Presentaties\Agrarische presentatie december 2014\Schaats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9323" y="2874334"/>
            <a:ext cx="2460719" cy="184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688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r="9648" b="7628"/>
          <a:stretch/>
        </p:blipFill>
        <p:spPr>
          <a:xfrm rot="21442125">
            <a:off x="463269" y="1175169"/>
            <a:ext cx="5424268" cy="3937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kstvak 10"/>
          <p:cNvSpPr txBox="1"/>
          <p:nvPr/>
        </p:nvSpPr>
        <p:spPr>
          <a:xfrm>
            <a:off x="6084168" y="1700808"/>
            <a:ext cx="2664296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Indoor </a:t>
            </a:r>
            <a:r>
              <a:rPr lang="nl-N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playgrounds</a:t>
            </a:r>
            <a:endParaRPr lang="nl-N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J:\Sidijk\Promotie materiaal\Presentaties\Agrarische presentatie december 2014\Speelstructuur.JPG"/>
          <p:cNvPicPr>
            <a:picLocks noChangeAspect="1" noChangeArrowheads="1"/>
          </p:cNvPicPr>
          <p:nvPr/>
        </p:nvPicPr>
        <p:blipFill rotWithShape="1">
          <a:blip r:embed="rId4" cstate="print"/>
          <a:srcRect l="8173" t="7498" r="3680" b="8452"/>
          <a:stretch/>
        </p:blipFill>
        <p:spPr bwMode="auto">
          <a:xfrm rot="21401337">
            <a:off x="1342463" y="4341110"/>
            <a:ext cx="3505327" cy="2219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t="13814" r="6561"/>
          <a:stretch/>
        </p:blipFill>
        <p:spPr>
          <a:xfrm rot="202699">
            <a:off x="5320924" y="2794555"/>
            <a:ext cx="3528890" cy="24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0879">
            <a:off x="4763437" y="5013176"/>
            <a:ext cx="1906332" cy="1429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IcRoNThfk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18" y="0"/>
            <a:ext cx="9144718" cy="68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012160" y="1700808"/>
            <a:ext cx="2736304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Klimvulkanen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2210" r="13373" b="12783"/>
          <a:stretch/>
        </p:blipFill>
        <p:spPr>
          <a:xfrm rot="21438721">
            <a:off x="607698" y="1378722"/>
            <a:ext cx="4262507" cy="3004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t="7308" r="10518" b="7816"/>
          <a:stretch/>
        </p:blipFill>
        <p:spPr>
          <a:xfrm>
            <a:off x="2123728" y="4077072"/>
            <a:ext cx="3729412" cy="2545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J:\Sidijk\Promotie materiaal\Presentaties\Agrarische presentatie december 2014\klimvulkaan zwart.jpg"/>
          <p:cNvPicPr>
            <a:picLocks noChangeAspect="1" noChangeArrowheads="1"/>
          </p:cNvPicPr>
          <p:nvPr/>
        </p:nvPicPr>
        <p:blipFill rotWithShape="1">
          <a:blip r:embed="rId5" cstate="print"/>
          <a:srcRect l="12995" b="5841"/>
          <a:stretch/>
        </p:blipFill>
        <p:spPr bwMode="auto">
          <a:xfrm rot="228374">
            <a:off x="4942839" y="2279484"/>
            <a:ext cx="3639996" cy="2615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755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516216" y="1700808"/>
            <a:ext cx="2232248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nl-N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Airtrampolines</a:t>
            </a:r>
            <a:endParaRPr lang="nl-N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r="9990"/>
          <a:stretch/>
        </p:blipFill>
        <p:spPr>
          <a:xfrm rot="21413611">
            <a:off x="455723" y="1625001"/>
            <a:ext cx="5433105" cy="3514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fbeelding 3"/>
          <p:cNvPicPr>
            <a:picLocks noChangeAspect="1"/>
          </p:cNvPicPr>
          <p:nvPr/>
        </p:nvPicPr>
        <p:blipFill rotWithShape="1">
          <a:blip r:embed="rId4" cstate="print"/>
          <a:srcRect l="5842" t="12009"/>
          <a:stretch/>
        </p:blipFill>
        <p:spPr bwMode="auto">
          <a:xfrm rot="194298">
            <a:off x="5404986" y="3663884"/>
            <a:ext cx="3274860" cy="2040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368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516216" y="1700808"/>
            <a:ext cx="2232248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Luchtkussens</a:t>
            </a:r>
          </a:p>
        </p:txBody>
      </p:sp>
      <p:pic>
        <p:nvPicPr>
          <p:cNvPr id="7" name="Afbeelding 1"/>
          <p:cNvPicPr>
            <a:picLocks noChangeAspect="1"/>
          </p:cNvPicPr>
          <p:nvPr/>
        </p:nvPicPr>
        <p:blipFill rotWithShape="1">
          <a:blip r:embed="rId3" cstate="print"/>
          <a:srcRect t="24381"/>
          <a:stretch/>
        </p:blipFill>
        <p:spPr bwMode="auto">
          <a:xfrm rot="21377799">
            <a:off x="4155907" y="4066512"/>
            <a:ext cx="4452683" cy="2245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3404" r="13780" b="8981"/>
          <a:stretch/>
        </p:blipFill>
        <p:spPr>
          <a:xfrm rot="21350962">
            <a:off x="692563" y="1279890"/>
            <a:ext cx="3239081" cy="2355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J:\Sidijk\Promotie materiaal\Presentaties\Agrarische presentatie december 2014\Helicopter.jpg"/>
          <p:cNvPicPr>
            <a:picLocks noChangeAspect="1" noChangeArrowheads="1"/>
          </p:cNvPicPr>
          <p:nvPr/>
        </p:nvPicPr>
        <p:blipFill rotWithShape="1">
          <a:blip r:embed="rId5" cstate="print"/>
          <a:srcRect l="4277" t="12187" r="24129" b="5229"/>
          <a:stretch/>
        </p:blipFill>
        <p:spPr bwMode="auto">
          <a:xfrm rot="227775">
            <a:off x="3989772" y="1487535"/>
            <a:ext cx="2739440" cy="2357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3200" b="6223"/>
          <a:stretch/>
        </p:blipFill>
        <p:spPr>
          <a:xfrm rot="199752">
            <a:off x="465567" y="3616078"/>
            <a:ext cx="4036418" cy="2528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992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102532" y="1700808"/>
            <a:ext cx="2645932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Trampolineparken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b="7212"/>
          <a:stretch/>
        </p:blipFill>
        <p:spPr>
          <a:xfrm rot="21374040">
            <a:off x="5646130" y="2379141"/>
            <a:ext cx="3181955" cy="2065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"/>
          <a:stretch/>
        </p:blipFill>
        <p:spPr>
          <a:xfrm rot="295117">
            <a:off x="565737" y="3797557"/>
            <a:ext cx="4309965" cy="2475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64932"/>
            <a:ext cx="2466636" cy="184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00" y="4175515"/>
            <a:ext cx="3791732" cy="21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4402">
            <a:off x="251520" y="1399831"/>
            <a:ext cx="3486259" cy="2325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572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5738" r="2117" b="126"/>
          <a:stretch/>
        </p:blipFill>
        <p:spPr>
          <a:xfrm rot="21426262">
            <a:off x="518690" y="1257858"/>
            <a:ext cx="4693568" cy="3278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494">
            <a:off x="5252337" y="2192511"/>
            <a:ext cx="2394256" cy="2187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7601" r="5226" b="8780"/>
          <a:stretch/>
        </p:blipFill>
        <p:spPr>
          <a:xfrm rot="165980">
            <a:off x="1736783" y="4232643"/>
            <a:ext cx="3521292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1" r="10260"/>
          <a:stretch/>
        </p:blipFill>
        <p:spPr>
          <a:xfrm rot="21236705">
            <a:off x="5120903" y="3572041"/>
            <a:ext cx="3638926" cy="2408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vak 6"/>
          <p:cNvSpPr txBox="1"/>
          <p:nvPr/>
        </p:nvSpPr>
        <p:spPr>
          <a:xfrm>
            <a:off x="6102532" y="1700808"/>
            <a:ext cx="2645932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Trampolineparken</a:t>
            </a:r>
          </a:p>
        </p:txBody>
      </p:sp>
    </p:spTree>
    <p:extLst>
      <p:ext uri="{BB962C8B-B14F-4D97-AF65-F5344CB8AC3E}">
        <p14:creationId xmlns:p14="http://schemas.microsoft.com/office/powerpoint/2010/main" val="230239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bJufWf-11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r="6556"/>
          <a:stretch/>
        </p:blipFill>
        <p:spPr>
          <a:xfrm>
            <a:off x="542890" y="1512928"/>
            <a:ext cx="4893205" cy="4091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vak 9"/>
          <p:cNvSpPr txBox="1"/>
          <p:nvPr/>
        </p:nvSpPr>
        <p:spPr>
          <a:xfrm>
            <a:off x="5652120" y="1700808"/>
            <a:ext cx="3096344" cy="1584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Afdichtkanalen</a:t>
            </a:r>
          </a:p>
          <a:p>
            <a:pPr algn="r"/>
            <a:endParaRPr lang="nl-N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Stalventilatie</a:t>
            </a:r>
          </a:p>
        </p:txBody>
      </p:sp>
      <p:pic>
        <p:nvPicPr>
          <p:cNvPr id="6" name="Tijdelijke aanduiding voor afbeelding 8" descr="DSC_0317.JPG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/>
          <a:srcRect l="5844" r="3011"/>
          <a:stretch/>
        </p:blipFill>
        <p:spPr>
          <a:xfrm rot="281732">
            <a:off x="4895525" y="3287014"/>
            <a:ext cx="3677713" cy="267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388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Foto voorpagina_a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864" r="2864"/>
          <a:stretch>
            <a:fillRect/>
          </a:stretch>
        </p:blipFill>
        <p:spPr>
          <a:xfrm>
            <a:off x="3995936" y="1997841"/>
            <a:ext cx="4500500" cy="3375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768738" y="4149080"/>
            <a:ext cx="3443222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In-no-va-tie</a:t>
            </a:r>
            <a:r>
              <a:rPr lang="nl-NL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nl-NL" sz="1600" b="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(de; v; </a:t>
            </a:r>
            <a:r>
              <a:rPr lang="nl-N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meervoud:</a:t>
            </a:r>
            <a:r>
              <a:rPr lang="nl-NL" sz="1600" b="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innovaties)</a:t>
            </a:r>
            <a:r>
              <a:rPr lang="nl-N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invoering</a:t>
            </a: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van </a:t>
            </a:r>
            <a:r>
              <a:rPr lang="en-US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</a:t>
            </a: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nieuwigheid</a:t>
            </a: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vernieuwing</a:t>
            </a: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vernieuwing</a:t>
            </a: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binnen</a:t>
            </a: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goederen</a:t>
            </a: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diensten</a:t>
            </a: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processen</a:t>
            </a:r>
            <a:endParaRPr lang="en-US" sz="16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73C7133F-6BD9-4A0E-8ECE-D6BB98F8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8" y="2132856"/>
            <a:ext cx="3155190" cy="1872208"/>
          </a:xfrm>
        </p:spPr>
        <p:txBody>
          <a:bodyPr anchor="t">
            <a:normAutofit fontScale="90000"/>
          </a:bodyPr>
          <a:lstStyle/>
          <a:p>
            <a:r>
              <a:rPr lang="nl-N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Welkom</a:t>
            </a:r>
            <a:br>
              <a:rPr lang="nl-N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nl-NL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Ondernemerskring Heerenveen</a:t>
            </a:r>
            <a:r>
              <a:rPr lang="nl-NL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nl-NL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nl-N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nl-N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14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B99DB76-148C-4717-8B59-0BEE3F16C5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1393" r="13776" b="15938"/>
          <a:stretch/>
        </p:blipFill>
        <p:spPr>
          <a:xfrm rot="21420561">
            <a:off x="544387" y="1512194"/>
            <a:ext cx="5824337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vak 9"/>
          <p:cNvSpPr txBox="1"/>
          <p:nvPr/>
        </p:nvSpPr>
        <p:spPr>
          <a:xfrm>
            <a:off x="6516216" y="1700808"/>
            <a:ext cx="2232248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Air Wall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FD3371A6-6DB7-4785-8B98-9CBD2FCB3F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6780" r="2235" b="2832"/>
          <a:stretch/>
        </p:blipFill>
        <p:spPr>
          <a:xfrm rot="295865">
            <a:off x="5584667" y="4062487"/>
            <a:ext cx="310763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41">
            <a:off x="1020106" y="1516622"/>
            <a:ext cx="5682212" cy="4172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8768">
            <a:off x="536427" y="4542840"/>
            <a:ext cx="2090946" cy="1423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vak 9"/>
          <p:cNvSpPr txBox="1"/>
          <p:nvPr/>
        </p:nvSpPr>
        <p:spPr>
          <a:xfrm>
            <a:off x="6516216" y="1700808"/>
            <a:ext cx="2232248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</a:t>
            </a:r>
            <a:r>
              <a:rPr lang="nl-N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Silage</a:t>
            </a:r>
            <a:endParaRPr lang="nl-N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90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:\Sidijk\Promotie materiaal\Presentaties\Agrarische presentatie december 2014\Boothuis.JPG"/>
          <p:cNvPicPr>
            <a:picLocks noChangeAspect="1" noChangeArrowheads="1"/>
          </p:cNvPicPr>
          <p:nvPr/>
        </p:nvPicPr>
        <p:blipFill rotWithShape="1">
          <a:blip r:embed="rId3" cstate="print"/>
          <a:srcRect l="8314"/>
          <a:stretch/>
        </p:blipFill>
        <p:spPr bwMode="auto">
          <a:xfrm rot="241366">
            <a:off x="5369653" y="2314570"/>
            <a:ext cx="3209220" cy="2324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J:\Sidijk\Promotie materiaal\Presentaties\Agrarische presentatie december 2014\Tent.jpg"/>
          <p:cNvPicPr>
            <a:picLocks noChangeAspect="1" noChangeArrowheads="1"/>
          </p:cNvPicPr>
          <p:nvPr/>
        </p:nvPicPr>
        <p:blipFill rotWithShape="1">
          <a:blip r:embed="rId4" cstate="print"/>
          <a:srcRect l="8509"/>
          <a:stretch/>
        </p:blipFill>
        <p:spPr bwMode="auto">
          <a:xfrm rot="21399987">
            <a:off x="599728" y="1661461"/>
            <a:ext cx="4237182" cy="3075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vak 9"/>
          <p:cNvSpPr txBox="1"/>
          <p:nvPr/>
        </p:nvSpPr>
        <p:spPr>
          <a:xfrm>
            <a:off x="6516216" y="1700808"/>
            <a:ext cx="2232248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endParaRPr lang="nl-N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11939" r="8089" b="4488"/>
          <a:stretch/>
        </p:blipFill>
        <p:spPr>
          <a:xfrm>
            <a:off x="3345282" y="4293096"/>
            <a:ext cx="3312369" cy="2318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7943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0C6C7C76-FB83-40F2-AD39-27F4B26928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4907" r="1728" b="1851"/>
          <a:stretch/>
        </p:blipFill>
        <p:spPr>
          <a:xfrm>
            <a:off x="1115616" y="1412776"/>
            <a:ext cx="7015095" cy="4998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342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7816C0A6-B9CA-4828-8743-04B13FAB34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34753"/>
          <a:stretch/>
        </p:blipFill>
        <p:spPr>
          <a:xfrm>
            <a:off x="1187624" y="1340768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18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51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2"/>
          <p:cNvSpPr txBox="1">
            <a:spLocks/>
          </p:cNvSpPr>
          <p:nvPr/>
        </p:nvSpPr>
        <p:spPr>
          <a:xfrm>
            <a:off x="611560" y="1340768"/>
            <a:ext cx="511256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nl-N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Opgericht in 1978 door Dhr. </a:t>
            </a:r>
            <a:r>
              <a:rPr lang="nl-NL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nl-N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derius en Dhr. Van </a:t>
            </a:r>
            <a:r>
              <a:rPr lang="nl-NL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Dijk</a:t>
            </a:r>
            <a:r>
              <a:rPr lang="nl-N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&gt; Sidijk</a:t>
            </a:r>
            <a:endParaRPr lang="nl-N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r="13376"/>
          <a:stretch/>
        </p:blipFill>
        <p:spPr>
          <a:xfrm>
            <a:off x="4572000" y="2708920"/>
            <a:ext cx="399418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ndertitel 2"/>
          <p:cNvSpPr txBox="1">
            <a:spLocks/>
          </p:cNvSpPr>
          <p:nvPr/>
        </p:nvSpPr>
        <p:spPr>
          <a:xfrm>
            <a:off x="611560" y="2708920"/>
            <a:ext cx="3816424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nl-N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Tweekoppige directie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Ronald Rotteveel, loopbaan in de werktuigbouwkunde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Klaas Siderius, zoon van de oprichter en opgegroeid met pvc doek</a:t>
            </a:r>
          </a:p>
          <a:p>
            <a:endParaRPr lang="nl-N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Deze gecombineerde kennis toont aan dat PVC méér is dan enkel een stukje zeil. 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6408712" cy="1152128"/>
          </a:xfrm>
        </p:spPr>
        <p:txBody>
          <a:bodyPr>
            <a:normAutofit/>
          </a:bodyPr>
          <a:lstStyle/>
          <a:p>
            <a:pPr algn="ctr"/>
            <a:r>
              <a:rPr lang="nl-NL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 voorbeeld waar de gecombineerde kennis van pvc doek en elektrotechniek elkaar heeft gevonden:</a:t>
            </a:r>
            <a:br>
              <a:rPr lang="nl-NL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nl-NL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fbeelding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16404" r="11397" b="22587"/>
          <a:stretch/>
        </p:blipFill>
        <p:spPr>
          <a:xfrm>
            <a:off x="1619672" y="2636912"/>
            <a:ext cx="5832648" cy="3150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Lo-mrYjWd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5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6491" y="1634678"/>
            <a:ext cx="5275665" cy="1146250"/>
          </a:xfrm>
        </p:spPr>
        <p:txBody>
          <a:bodyPr>
            <a:noAutofit/>
          </a:bodyPr>
          <a:lstStyle/>
          <a:p>
            <a:r>
              <a:rPr lang="nl-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Producten voor wereldwijd gebruik in </a:t>
            </a:r>
            <a:br>
              <a:rPr lang="nl-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Sport, Fun en Industrie</a:t>
            </a:r>
            <a:r>
              <a:rPr lang="nl-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nl-NL" dirty="0"/>
              <a:t/>
            </a:r>
            <a:br>
              <a:rPr lang="nl-NL" dirty="0"/>
            </a:br>
            <a:r>
              <a:rPr lang="nl-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nl-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Afbeelding 6" descr="J:\Foto's\Sidijk\Gebouw\Nieuwe pand pluto 1\IMG_598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8" y="3134273"/>
            <a:ext cx="2160241" cy="1590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Afbeelding 9" descr="J:\Foto's\Sidijk\Gebouw\Nieuwe pand pluto 1\IMG_597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7" y="4941168"/>
            <a:ext cx="2160241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Afbeelding 10" descr="J:\Foto's\Sidijk\Gebouw\Nieuwe pand pluto 1\IMG_099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8" y="1378073"/>
            <a:ext cx="2160242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jdelijke aanduiding voor tekst 3"/>
          <p:cNvSpPr txBox="1">
            <a:spLocks/>
          </p:cNvSpPr>
          <p:nvPr/>
        </p:nvSpPr>
        <p:spPr>
          <a:xfrm>
            <a:off x="720198" y="2492896"/>
            <a:ext cx="500393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nl-N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5000 m² eigen productie ruimte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Ca. 85 medewerkers, verdeelt over diverse afdelingen:</a:t>
            </a:r>
            <a:br>
              <a:rPr lang="nl-N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Directie, administratie, verkoop, design, marketing &amp; communicatie, R&amp;D, innovatie, transport, productie, reparatie en onderhoudsdienst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Lasstraten met totale lengte van 85 meter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CadCam snijmachines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6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2843808" y="5301208"/>
            <a:ext cx="1839922" cy="864096"/>
            <a:chOff x="7093960" y="5301208"/>
            <a:chExt cx="1839922" cy="864096"/>
          </a:xfrm>
        </p:grpSpPr>
        <p:pic>
          <p:nvPicPr>
            <p:cNvPr id="9" name="Picture 3" descr="\\PLUTO\RedirectedFolders\Geert\Desktop\foto's schaatsbrochure\Links\Olympisch logo Soch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3228" y="5583435"/>
              <a:ext cx="1510654" cy="581869"/>
            </a:xfrm>
            <a:prstGeom prst="rect">
              <a:avLst/>
            </a:prstGeom>
            <a:noFill/>
          </p:spPr>
        </p:pic>
        <p:sp>
          <p:nvSpPr>
            <p:cNvPr id="10" name="Tekstvak 9"/>
            <p:cNvSpPr txBox="1"/>
            <p:nvPr/>
          </p:nvSpPr>
          <p:spPr>
            <a:xfrm>
              <a:off x="7093960" y="5301208"/>
              <a:ext cx="1798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200" dirty="0"/>
                <a:t>Official Olympic </a:t>
              </a:r>
              <a:r>
                <a:rPr lang="nl-NL" sz="1200" dirty="0" err="1"/>
                <a:t>Supplier</a:t>
              </a:r>
              <a:endParaRPr lang="nl-NL" sz="1200" dirty="0"/>
            </a:p>
          </p:txBody>
        </p:sp>
      </p:grp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9479" r="7316"/>
          <a:stretch/>
        </p:blipFill>
        <p:spPr>
          <a:xfrm rot="21449336">
            <a:off x="288558" y="1248765"/>
            <a:ext cx="5746845" cy="3897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kstvak 1"/>
          <p:cNvSpPr txBox="1"/>
          <p:nvPr/>
        </p:nvSpPr>
        <p:spPr>
          <a:xfrm>
            <a:off x="6516216" y="1700808"/>
            <a:ext cx="2232248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nl-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Turnsport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CB7083F1-07C8-4438-9C44-8EE40F6FB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t="15462" r="4085"/>
          <a:stretch/>
        </p:blipFill>
        <p:spPr>
          <a:xfrm>
            <a:off x="4980232" y="4549830"/>
            <a:ext cx="3071967" cy="2058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11">
            <a:off x="5767739" y="2668430"/>
            <a:ext cx="3098736" cy="2061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f-6VJ4w0n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516216" y="1700808"/>
            <a:ext cx="2232248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nl-N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BigAirBag</a:t>
            </a:r>
            <a:endParaRPr lang="nl-N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r="7903" b="4226"/>
          <a:stretch/>
        </p:blipFill>
        <p:spPr>
          <a:xfrm rot="21416955">
            <a:off x="504023" y="1413395"/>
            <a:ext cx="5547816" cy="422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www.bigairbag.com/wp-content/thumbgen_cache/5f049bb293ce4389ea0490c4d1b9b49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73" y="2708298"/>
            <a:ext cx="2737483" cy="1828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820371"/>
            <a:ext cx="1296144" cy="12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60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 fontScale="77500" lnSpcReduction="20000"/>
      </a:bodyPr>
      <a:lstStyle>
        <a:defPPr>
          <a:defRPr sz="3600" dirty="0" err="1">
            <a:solidFill>
              <a:srgbClr val="FF0000"/>
            </a:solidFill>
            <a:latin typeface="Georgia" panose="02040502050405020303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119</Words>
  <Application>Microsoft Office PowerPoint</Application>
  <PresentationFormat>Diavoorstelling (4:3)</PresentationFormat>
  <Paragraphs>34</Paragraphs>
  <Slides>25</Slides>
  <Notes>0</Notes>
  <HiddenSlides>0</HiddenSlides>
  <MMClips>4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Office-thema</vt:lpstr>
      <vt:lpstr>PowerPoint-presentatie</vt:lpstr>
      <vt:lpstr>Welkom  Ondernemerskring Heerenveen  </vt:lpstr>
      <vt:lpstr>PowerPoint-presentatie</vt:lpstr>
      <vt:lpstr>Een voorbeeld waar de gecombineerde kennis van pvc doek en elektrotechniek elkaar heeft gevonden: </vt:lpstr>
      <vt:lpstr>PowerPoint-presentatie</vt:lpstr>
      <vt:lpstr>Producten voor wereldwijd gebruik in  Sport, Fun en Industrie.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Boy Sjonger | Sidijk BV Grou</dc:creator>
  <cp:lastModifiedBy>medea_000</cp:lastModifiedBy>
  <cp:revision>201</cp:revision>
  <dcterms:created xsi:type="dcterms:W3CDTF">2014-12-03T14:44:21Z</dcterms:created>
  <dcterms:modified xsi:type="dcterms:W3CDTF">2017-07-03T07:49:28Z</dcterms:modified>
</cp:coreProperties>
</file>